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78" r:id="rId4"/>
    <p:sldId id="258" r:id="rId5"/>
    <p:sldId id="259" r:id="rId6"/>
    <p:sldId id="260" r:id="rId7"/>
    <p:sldId id="277" r:id="rId8"/>
    <p:sldId id="279" r:id="rId9"/>
    <p:sldId id="261" r:id="rId10"/>
    <p:sldId id="263" r:id="rId11"/>
    <p:sldId id="264" r:id="rId12"/>
    <p:sldId id="262" r:id="rId13"/>
    <p:sldId id="266" r:id="rId14"/>
    <p:sldId id="265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39D3"/>
    <a:srgbClr val="00CC00"/>
    <a:srgbClr val="0000FF"/>
    <a:srgbClr val="3FAF21"/>
    <a:srgbClr val="CC6600"/>
    <a:srgbClr val="BE12B6"/>
    <a:srgbClr val="00CCFF"/>
    <a:srgbClr val="3366FF"/>
    <a:srgbClr val="0066FF"/>
    <a:srgbClr val="66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46.jpeg"/><Relationship Id="rId1" Type="http://schemas.openxmlformats.org/officeDocument/2006/relationships/image" Target="../media/image45.jpeg"/><Relationship Id="rId6" Type="http://schemas.openxmlformats.org/officeDocument/2006/relationships/image" Target="../media/image30.jpeg"/><Relationship Id="rId5" Type="http://schemas.openxmlformats.org/officeDocument/2006/relationships/image" Target="../media/image48.jpeg"/><Relationship Id="rId4" Type="http://schemas.openxmlformats.org/officeDocument/2006/relationships/image" Target="../media/image4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A552D4-8222-40FA-A80C-E2FFBC5493F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293F11-F135-477F-82C6-85874B02E59C}">
      <dgm:prSet phldrT="[Text]" custT="1"/>
      <dgm:spPr>
        <a:noFill/>
        <a:ln w="57150"/>
      </dgm:spPr>
      <dgm:t>
        <a:bodyPr/>
        <a:lstStyle/>
        <a:p>
          <a:r>
            <a:rPr lang="bn-BD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ভিটামিন </a:t>
          </a:r>
          <a:endParaRPr lang="en-US" sz="3200" dirty="0">
            <a:solidFill>
              <a:srgbClr val="00B050"/>
            </a:solidFill>
            <a:latin typeface="NikoshBAN" pitchFamily="2" charset="0"/>
            <a:cs typeface="NikoshBAN" pitchFamily="2" charset="0"/>
          </a:endParaRPr>
        </a:p>
      </dgm:t>
    </dgm:pt>
    <dgm:pt modelId="{5B725F18-45F5-411A-85E4-66D48B71DAF6}" type="parTrans" cxnId="{452E1F29-E39E-438D-8855-905A8C0DE19B}">
      <dgm:prSet/>
      <dgm:spPr/>
      <dgm:t>
        <a:bodyPr/>
        <a:lstStyle/>
        <a:p>
          <a:endParaRPr lang="en-US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663D0D6A-9477-44DD-B75B-9AD83886C75A}" type="sibTrans" cxnId="{452E1F29-E39E-438D-8855-905A8C0DE19B}">
      <dgm:prSet/>
      <dgm:spPr/>
      <dgm:t>
        <a:bodyPr/>
        <a:lstStyle/>
        <a:p>
          <a:endParaRPr lang="en-US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653125EE-63F5-4171-B1E7-238B02297FBD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  <a:ln w="28575"/>
      </dgm:spPr>
      <dgm:t>
        <a:bodyPr/>
        <a:lstStyle/>
        <a:p>
          <a:r>
            <a:rPr lang="en-US" sz="32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  </a:t>
          </a:r>
          <a:endParaRPr lang="en-US" sz="3200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gm:t>
    </dgm:pt>
    <dgm:pt modelId="{70130683-7D40-4106-902A-5196B1618195}" type="parTrans" cxnId="{72EA86FC-8F3A-4E05-BEBE-48F279087BCA}">
      <dgm:prSet/>
      <dgm:spPr>
        <a:ln w="76200">
          <a:solidFill>
            <a:srgbClr val="00B0F0"/>
          </a:solidFill>
        </a:ln>
      </dgm:spPr>
      <dgm:t>
        <a:bodyPr/>
        <a:lstStyle/>
        <a:p>
          <a:endParaRPr lang="en-US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BDA79827-0425-4817-9906-8E174AC805CE}" type="sibTrans" cxnId="{72EA86FC-8F3A-4E05-BEBE-48F279087BCA}">
      <dgm:prSet/>
      <dgm:spPr/>
      <dgm:t>
        <a:bodyPr/>
        <a:lstStyle/>
        <a:p>
          <a:endParaRPr lang="en-US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37D27977-5B9A-4B54-AF77-FD32E4F7AA1E}">
      <dgm:prSet phldrT="[Text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  <a:ln w="38100"/>
      </dgm:spPr>
      <dgm:t>
        <a:bodyPr/>
        <a:lstStyle/>
        <a:p>
          <a:endParaRPr lang="en-US" sz="4000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gm:t>
    </dgm:pt>
    <dgm:pt modelId="{9A94DB12-798F-4EAB-B520-86AC59BBA0B7}" type="parTrans" cxnId="{D68438E6-EE22-4566-829D-A794BC438F74}">
      <dgm:prSet/>
      <dgm:spPr>
        <a:ln w="76200">
          <a:solidFill>
            <a:srgbClr val="00B0F0"/>
          </a:solidFill>
        </a:ln>
      </dgm:spPr>
      <dgm:t>
        <a:bodyPr/>
        <a:lstStyle/>
        <a:p>
          <a:endParaRPr lang="en-US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0834E0AB-8ED7-40DC-89B8-E5825C1E412F}" type="sibTrans" cxnId="{D68438E6-EE22-4566-829D-A794BC438F74}">
      <dgm:prSet/>
      <dgm:spPr/>
      <dgm:t>
        <a:bodyPr/>
        <a:lstStyle/>
        <a:p>
          <a:endParaRPr lang="en-US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3792C079-6473-408E-ACF2-A3826A3097DA}">
      <dgm:prSet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  <a:ln w="38100"/>
      </dgm:spPr>
      <dgm:t>
        <a:bodyPr/>
        <a:lstStyle/>
        <a:p>
          <a:endParaRPr lang="en-US" sz="3200" dirty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7AD06AAC-4099-4C42-B3F9-017FC1FA1C3C}" type="parTrans" cxnId="{CAF54A27-54B6-44EB-922E-B545B322EB4D}">
      <dgm:prSet/>
      <dgm:spPr>
        <a:ln w="76200">
          <a:solidFill>
            <a:srgbClr val="00B0F0"/>
          </a:solidFill>
        </a:ln>
      </dgm:spPr>
      <dgm:t>
        <a:bodyPr/>
        <a:lstStyle/>
        <a:p>
          <a:endParaRPr lang="en-US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57005F71-1BC3-4DEF-A999-8936C94F2DB7}" type="sibTrans" cxnId="{CAF54A27-54B6-44EB-922E-B545B322EB4D}">
      <dgm:prSet/>
      <dgm:spPr/>
      <dgm:t>
        <a:bodyPr/>
        <a:lstStyle/>
        <a:p>
          <a:endParaRPr lang="en-US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094990C6-FE1A-432A-AB3B-307F51452F20}">
      <dgm:prSet custT="1"/>
      <dgm:spPr>
        <a:blipFill rotWithShape="0">
          <a:blip xmlns:r="http://schemas.openxmlformats.org/officeDocument/2006/relationships" r:embed="rId4"/>
          <a:stretch>
            <a:fillRect/>
          </a:stretch>
        </a:blipFill>
        <a:ln w="38100"/>
      </dgm:spPr>
      <dgm:t>
        <a:bodyPr/>
        <a:lstStyle/>
        <a:p>
          <a:endParaRPr lang="en-US" sz="4800" dirty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0426CD86-2F7E-41B8-A7F3-2A14BA4BC930}" type="parTrans" cxnId="{CD226C75-B34C-4BD0-94D5-E0079CCF8BBF}">
      <dgm:prSet/>
      <dgm:spPr>
        <a:ln w="76200">
          <a:solidFill>
            <a:srgbClr val="00B0F0"/>
          </a:solidFill>
        </a:ln>
      </dgm:spPr>
      <dgm:t>
        <a:bodyPr/>
        <a:lstStyle/>
        <a:p>
          <a:endParaRPr lang="en-US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767917BF-E5CF-427A-8812-EDE3DA2BC1C9}" type="sibTrans" cxnId="{CD226C75-B34C-4BD0-94D5-E0079CCF8BBF}">
      <dgm:prSet/>
      <dgm:spPr/>
      <dgm:t>
        <a:bodyPr/>
        <a:lstStyle/>
        <a:p>
          <a:endParaRPr lang="en-US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71FD54B4-6E21-4F1A-8B7D-312EFD28A201}">
      <dgm:prSet custT="1"/>
      <dgm:spPr>
        <a:blipFill rotWithShape="0">
          <a:blip xmlns:r="http://schemas.openxmlformats.org/officeDocument/2006/relationships" r:embed="rId5"/>
          <a:stretch>
            <a:fillRect/>
          </a:stretch>
        </a:blipFill>
        <a:ln w="38100"/>
      </dgm:spPr>
      <dgm:t>
        <a:bodyPr/>
        <a:lstStyle/>
        <a:p>
          <a:endParaRPr lang="en-US" sz="3200" dirty="0">
            <a:solidFill>
              <a:srgbClr val="FFC000"/>
            </a:solidFill>
            <a:latin typeface="NikoshBAN" pitchFamily="2" charset="0"/>
            <a:cs typeface="NikoshBAN" pitchFamily="2" charset="0"/>
          </a:endParaRPr>
        </a:p>
      </dgm:t>
    </dgm:pt>
    <dgm:pt modelId="{1B0E3B2C-8A12-4B30-8440-406B06D5ED89}" type="parTrans" cxnId="{3862E07C-597E-4B18-B423-0A9E8B62D562}">
      <dgm:prSet/>
      <dgm:spPr>
        <a:ln w="76200">
          <a:solidFill>
            <a:srgbClr val="00B0F0"/>
          </a:solidFill>
        </a:ln>
      </dgm:spPr>
      <dgm:t>
        <a:bodyPr/>
        <a:lstStyle/>
        <a:p>
          <a:endParaRPr lang="en-US">
            <a:solidFill>
              <a:srgbClr val="7030A0"/>
            </a:solidFill>
          </a:endParaRPr>
        </a:p>
      </dgm:t>
    </dgm:pt>
    <dgm:pt modelId="{76C6EB1C-AE5B-46D9-9031-E0D65F275C98}" type="sibTrans" cxnId="{3862E07C-597E-4B18-B423-0A9E8B62D562}">
      <dgm:prSet/>
      <dgm:spPr/>
      <dgm:t>
        <a:bodyPr/>
        <a:lstStyle/>
        <a:p>
          <a:endParaRPr lang="en-US">
            <a:solidFill>
              <a:srgbClr val="7030A0"/>
            </a:solidFill>
          </a:endParaRPr>
        </a:p>
      </dgm:t>
    </dgm:pt>
    <dgm:pt modelId="{C01D220A-BEB0-4D7A-BA51-3CE7C59070F9}">
      <dgm:prSet custT="1"/>
      <dgm:spPr>
        <a:blipFill rotWithShape="0">
          <a:blip xmlns:r="http://schemas.openxmlformats.org/officeDocument/2006/relationships" r:embed="rId6"/>
          <a:stretch>
            <a:fillRect/>
          </a:stretch>
        </a:blipFill>
        <a:ln w="38100"/>
      </dgm:spPr>
      <dgm:t>
        <a:bodyPr/>
        <a:lstStyle/>
        <a:p>
          <a:endParaRPr lang="en-US" sz="3600" dirty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18187760-167B-4EF9-BE02-1F8597EB4143}" type="parTrans" cxnId="{EB8B5F07-32B8-4BD9-AF56-2580B0B7131E}">
      <dgm:prSet/>
      <dgm:spPr>
        <a:ln w="76200">
          <a:solidFill>
            <a:srgbClr val="00B0F0"/>
          </a:solidFill>
        </a:ln>
      </dgm:spPr>
      <dgm:t>
        <a:bodyPr/>
        <a:lstStyle/>
        <a:p>
          <a:endParaRPr lang="en-US">
            <a:solidFill>
              <a:srgbClr val="7030A0"/>
            </a:solidFill>
          </a:endParaRPr>
        </a:p>
      </dgm:t>
    </dgm:pt>
    <dgm:pt modelId="{9ECFA635-16A4-4760-B5CE-26866DD5A210}" type="sibTrans" cxnId="{EB8B5F07-32B8-4BD9-AF56-2580B0B7131E}">
      <dgm:prSet/>
      <dgm:spPr/>
      <dgm:t>
        <a:bodyPr/>
        <a:lstStyle/>
        <a:p>
          <a:endParaRPr lang="en-US">
            <a:solidFill>
              <a:srgbClr val="7030A0"/>
            </a:solidFill>
          </a:endParaRPr>
        </a:p>
      </dgm:t>
    </dgm:pt>
    <dgm:pt modelId="{DAB90E97-DE31-4027-90A8-704AE0513A2B}" type="pres">
      <dgm:prSet presAssocID="{5AA552D4-8222-40FA-A80C-E2FFBC5493F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BF4B8E-A71B-4F70-B0ED-D918A2E32D64}" type="pres">
      <dgm:prSet presAssocID="{B3293F11-F135-477F-82C6-85874B02E59C}" presName="centerShape" presStyleLbl="node0" presStyleIdx="0" presStyleCnt="1" custLinFactNeighborX="-1713" custLinFactNeighborY="900"/>
      <dgm:spPr/>
      <dgm:t>
        <a:bodyPr/>
        <a:lstStyle/>
        <a:p>
          <a:endParaRPr lang="en-US"/>
        </a:p>
      </dgm:t>
    </dgm:pt>
    <dgm:pt modelId="{E4B2FF4F-80C7-4B65-9649-328D414375C8}" type="pres">
      <dgm:prSet presAssocID="{0426CD86-2F7E-41B8-A7F3-2A14BA4BC930}" presName="Name9" presStyleLbl="parChTrans1D2" presStyleIdx="0" presStyleCnt="6"/>
      <dgm:spPr/>
      <dgm:t>
        <a:bodyPr/>
        <a:lstStyle/>
        <a:p>
          <a:endParaRPr lang="en-US"/>
        </a:p>
      </dgm:t>
    </dgm:pt>
    <dgm:pt modelId="{D771EFE1-6152-434A-919C-0763650A3203}" type="pres">
      <dgm:prSet presAssocID="{0426CD86-2F7E-41B8-A7F3-2A14BA4BC930}" presName="connTx" presStyleLbl="parChTrans1D2" presStyleIdx="0" presStyleCnt="6"/>
      <dgm:spPr/>
      <dgm:t>
        <a:bodyPr/>
        <a:lstStyle/>
        <a:p>
          <a:endParaRPr lang="en-US"/>
        </a:p>
      </dgm:t>
    </dgm:pt>
    <dgm:pt modelId="{A47FA581-0E75-4DC1-AAC9-E618B39FAE37}" type="pres">
      <dgm:prSet presAssocID="{094990C6-FE1A-432A-AB3B-307F51452F20}" presName="node" presStyleLbl="node1" presStyleIdx="0" presStyleCnt="6" custRadScaleRad="104474" custRadScaleInc="4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173597-6B65-4008-86AC-4A62CADD6B15}" type="pres">
      <dgm:prSet presAssocID="{18187760-167B-4EF9-BE02-1F8597EB4143}" presName="Name9" presStyleLbl="parChTrans1D2" presStyleIdx="1" presStyleCnt="6"/>
      <dgm:spPr/>
      <dgm:t>
        <a:bodyPr/>
        <a:lstStyle/>
        <a:p>
          <a:endParaRPr lang="en-US"/>
        </a:p>
      </dgm:t>
    </dgm:pt>
    <dgm:pt modelId="{57B05DCF-7411-4AD4-85ED-5A6DA473D750}" type="pres">
      <dgm:prSet presAssocID="{18187760-167B-4EF9-BE02-1F8597EB4143}" presName="connTx" presStyleLbl="parChTrans1D2" presStyleIdx="1" presStyleCnt="6"/>
      <dgm:spPr/>
      <dgm:t>
        <a:bodyPr/>
        <a:lstStyle/>
        <a:p>
          <a:endParaRPr lang="en-US"/>
        </a:p>
      </dgm:t>
    </dgm:pt>
    <dgm:pt modelId="{0938C161-9721-45EF-B69D-9A2E39C072CB}" type="pres">
      <dgm:prSet presAssocID="{C01D220A-BEB0-4D7A-BA51-3CE7C59070F9}" presName="node" presStyleLbl="node1" presStyleIdx="1" presStyleCnt="6" custScaleX="88940" custScaleY="836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91F82B-9F5E-4099-B008-B420186DB20C}" type="pres">
      <dgm:prSet presAssocID="{1B0E3B2C-8A12-4B30-8440-406B06D5ED89}" presName="Name9" presStyleLbl="parChTrans1D2" presStyleIdx="2" presStyleCnt="6"/>
      <dgm:spPr/>
      <dgm:t>
        <a:bodyPr/>
        <a:lstStyle/>
        <a:p>
          <a:endParaRPr lang="en-US"/>
        </a:p>
      </dgm:t>
    </dgm:pt>
    <dgm:pt modelId="{4DCEB36A-5A0A-498D-90AF-2C7B1F4F5B69}" type="pres">
      <dgm:prSet presAssocID="{1B0E3B2C-8A12-4B30-8440-406B06D5ED89}" presName="connTx" presStyleLbl="parChTrans1D2" presStyleIdx="2" presStyleCnt="6"/>
      <dgm:spPr/>
      <dgm:t>
        <a:bodyPr/>
        <a:lstStyle/>
        <a:p>
          <a:endParaRPr lang="en-US"/>
        </a:p>
      </dgm:t>
    </dgm:pt>
    <dgm:pt modelId="{2FAEEE8E-D145-4878-A4EC-1D442178639E}" type="pres">
      <dgm:prSet presAssocID="{71FD54B4-6E21-4F1A-8B7D-312EFD28A201}" presName="node" presStyleLbl="node1" presStyleIdx="2" presStyleCnt="6" custScaleX="85107" custScaleY="1083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B794F-D5AA-4464-A9BA-10902BF70E39}" type="pres">
      <dgm:prSet presAssocID="{7AD06AAC-4099-4C42-B3F9-017FC1FA1C3C}" presName="Name9" presStyleLbl="parChTrans1D2" presStyleIdx="3" presStyleCnt="6"/>
      <dgm:spPr/>
      <dgm:t>
        <a:bodyPr/>
        <a:lstStyle/>
        <a:p>
          <a:endParaRPr lang="en-US"/>
        </a:p>
      </dgm:t>
    </dgm:pt>
    <dgm:pt modelId="{7E6842B9-57BF-4ED2-B0D7-1CC29CF69D5E}" type="pres">
      <dgm:prSet presAssocID="{7AD06AAC-4099-4C42-B3F9-017FC1FA1C3C}" presName="connTx" presStyleLbl="parChTrans1D2" presStyleIdx="3" presStyleCnt="6"/>
      <dgm:spPr/>
      <dgm:t>
        <a:bodyPr/>
        <a:lstStyle/>
        <a:p>
          <a:endParaRPr lang="en-US"/>
        </a:p>
      </dgm:t>
    </dgm:pt>
    <dgm:pt modelId="{4F778772-6639-4A13-8EBF-8F4A70B4ADE8}" type="pres">
      <dgm:prSet presAssocID="{3792C079-6473-408E-ACF2-A3826A3097DA}" presName="node" presStyleLbl="node1" presStyleIdx="3" presStyleCnt="6" custScaleX="100000" custScaleY="108820" custRadScaleRad="113110" custRadScaleInc="64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F5A4FC-BA6C-452A-BB27-C94F128FC0D0}" type="pres">
      <dgm:prSet presAssocID="{70130683-7D40-4106-902A-5196B1618195}" presName="Name9" presStyleLbl="parChTrans1D2" presStyleIdx="4" presStyleCnt="6"/>
      <dgm:spPr/>
      <dgm:t>
        <a:bodyPr/>
        <a:lstStyle/>
        <a:p>
          <a:endParaRPr lang="en-US"/>
        </a:p>
      </dgm:t>
    </dgm:pt>
    <dgm:pt modelId="{D44A31E2-9E9E-4181-B5C7-DDA92063AE26}" type="pres">
      <dgm:prSet presAssocID="{70130683-7D40-4106-902A-5196B1618195}" presName="connTx" presStyleLbl="parChTrans1D2" presStyleIdx="4" presStyleCnt="6"/>
      <dgm:spPr/>
      <dgm:t>
        <a:bodyPr/>
        <a:lstStyle/>
        <a:p>
          <a:endParaRPr lang="en-US"/>
        </a:p>
      </dgm:t>
    </dgm:pt>
    <dgm:pt modelId="{04331529-B055-4F4B-A223-CABAF7CC2846}" type="pres">
      <dgm:prSet presAssocID="{653125EE-63F5-4171-B1E7-238B02297FBD}" presName="node" presStyleLbl="node1" presStyleIdx="4" presStyleCnt="6" custRadScaleRad="105841" custRadScaleInc="22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6D6290-BD1E-4172-9F98-32159EE87E0A}" type="pres">
      <dgm:prSet presAssocID="{9A94DB12-798F-4EAB-B520-86AC59BBA0B7}" presName="Name9" presStyleLbl="parChTrans1D2" presStyleIdx="5" presStyleCnt="6"/>
      <dgm:spPr/>
      <dgm:t>
        <a:bodyPr/>
        <a:lstStyle/>
        <a:p>
          <a:endParaRPr lang="en-US"/>
        </a:p>
      </dgm:t>
    </dgm:pt>
    <dgm:pt modelId="{BF319BCE-24E6-482B-9972-AE06E6A7DAF9}" type="pres">
      <dgm:prSet presAssocID="{9A94DB12-798F-4EAB-B520-86AC59BBA0B7}" presName="connTx" presStyleLbl="parChTrans1D2" presStyleIdx="5" presStyleCnt="6"/>
      <dgm:spPr/>
      <dgm:t>
        <a:bodyPr/>
        <a:lstStyle/>
        <a:p>
          <a:endParaRPr lang="en-US"/>
        </a:p>
      </dgm:t>
    </dgm:pt>
    <dgm:pt modelId="{8613AEE0-C073-4243-8DC1-6A32B184E75D}" type="pres">
      <dgm:prSet presAssocID="{37D27977-5B9A-4B54-AF77-FD32E4F7AA1E}" presName="node" presStyleLbl="node1" presStyleIdx="5" presStyleCnt="6" custScaleX="91178" custScaleY="100000" custRadScaleRad="111439" custRadScaleInc="132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2E1F29-E39E-438D-8855-905A8C0DE19B}" srcId="{5AA552D4-8222-40FA-A80C-E2FFBC5493FD}" destId="{B3293F11-F135-477F-82C6-85874B02E59C}" srcOrd="0" destOrd="0" parTransId="{5B725F18-45F5-411A-85E4-66D48B71DAF6}" sibTransId="{663D0D6A-9477-44DD-B75B-9AD83886C75A}"/>
    <dgm:cxn modelId="{8D041845-CA9A-4925-9D8A-C5E964ED5586}" type="presOf" srcId="{37D27977-5B9A-4B54-AF77-FD32E4F7AA1E}" destId="{8613AEE0-C073-4243-8DC1-6A32B184E75D}" srcOrd="0" destOrd="0" presId="urn:microsoft.com/office/officeart/2005/8/layout/radial1"/>
    <dgm:cxn modelId="{EB8B5F07-32B8-4BD9-AF56-2580B0B7131E}" srcId="{B3293F11-F135-477F-82C6-85874B02E59C}" destId="{C01D220A-BEB0-4D7A-BA51-3CE7C59070F9}" srcOrd="1" destOrd="0" parTransId="{18187760-167B-4EF9-BE02-1F8597EB4143}" sibTransId="{9ECFA635-16A4-4760-B5CE-26866DD5A210}"/>
    <dgm:cxn modelId="{2E80230A-B84C-4E32-A873-4A7074C8369E}" type="presOf" srcId="{9A94DB12-798F-4EAB-B520-86AC59BBA0B7}" destId="{646D6290-BD1E-4172-9F98-32159EE87E0A}" srcOrd="0" destOrd="0" presId="urn:microsoft.com/office/officeart/2005/8/layout/radial1"/>
    <dgm:cxn modelId="{3A1EC6BF-5BFB-4462-8956-B6DAE2473F0D}" type="presOf" srcId="{70130683-7D40-4106-902A-5196B1618195}" destId="{32F5A4FC-BA6C-452A-BB27-C94F128FC0D0}" srcOrd="0" destOrd="0" presId="urn:microsoft.com/office/officeart/2005/8/layout/radial1"/>
    <dgm:cxn modelId="{67B9D6C3-AFBD-4883-B2AB-07721673B6DB}" type="presOf" srcId="{18187760-167B-4EF9-BE02-1F8597EB4143}" destId="{0B173597-6B65-4008-86AC-4A62CADD6B15}" srcOrd="0" destOrd="0" presId="urn:microsoft.com/office/officeart/2005/8/layout/radial1"/>
    <dgm:cxn modelId="{4FD9DBE8-2308-4A30-AECA-F0719A10415A}" type="presOf" srcId="{0426CD86-2F7E-41B8-A7F3-2A14BA4BC930}" destId="{E4B2FF4F-80C7-4B65-9649-328D414375C8}" srcOrd="0" destOrd="0" presId="urn:microsoft.com/office/officeart/2005/8/layout/radial1"/>
    <dgm:cxn modelId="{98DCDA26-1246-4AF2-8660-68C4F30EDD02}" type="presOf" srcId="{0426CD86-2F7E-41B8-A7F3-2A14BA4BC930}" destId="{D771EFE1-6152-434A-919C-0763650A3203}" srcOrd="1" destOrd="0" presId="urn:microsoft.com/office/officeart/2005/8/layout/radial1"/>
    <dgm:cxn modelId="{428BC44E-9DA3-4699-89EC-B232AC781198}" type="presOf" srcId="{7AD06AAC-4099-4C42-B3F9-017FC1FA1C3C}" destId="{7E6842B9-57BF-4ED2-B0D7-1CC29CF69D5E}" srcOrd="1" destOrd="0" presId="urn:microsoft.com/office/officeart/2005/8/layout/radial1"/>
    <dgm:cxn modelId="{28236716-7124-48C9-87EF-89AE175C5D08}" type="presOf" srcId="{7AD06AAC-4099-4C42-B3F9-017FC1FA1C3C}" destId="{ACDB794F-D5AA-4464-A9BA-10902BF70E39}" srcOrd="0" destOrd="0" presId="urn:microsoft.com/office/officeart/2005/8/layout/radial1"/>
    <dgm:cxn modelId="{22AB68D9-C4F3-4239-9085-5D10FE4E56A1}" type="presOf" srcId="{5AA552D4-8222-40FA-A80C-E2FFBC5493FD}" destId="{DAB90E97-DE31-4027-90A8-704AE0513A2B}" srcOrd="0" destOrd="0" presId="urn:microsoft.com/office/officeart/2005/8/layout/radial1"/>
    <dgm:cxn modelId="{D35B9394-EFBE-4532-967A-D6A098208690}" type="presOf" srcId="{71FD54B4-6E21-4F1A-8B7D-312EFD28A201}" destId="{2FAEEE8E-D145-4878-A4EC-1D442178639E}" srcOrd="0" destOrd="0" presId="urn:microsoft.com/office/officeart/2005/8/layout/radial1"/>
    <dgm:cxn modelId="{4AE1A338-5951-4F82-BCDA-A3BAEBBA2187}" type="presOf" srcId="{9A94DB12-798F-4EAB-B520-86AC59BBA0B7}" destId="{BF319BCE-24E6-482B-9972-AE06E6A7DAF9}" srcOrd="1" destOrd="0" presId="urn:microsoft.com/office/officeart/2005/8/layout/radial1"/>
    <dgm:cxn modelId="{5891B44B-B51C-409C-8300-CDC5EBF4362C}" type="presOf" srcId="{B3293F11-F135-477F-82C6-85874B02E59C}" destId="{A7BF4B8E-A71B-4F70-B0ED-D918A2E32D64}" srcOrd="0" destOrd="0" presId="urn:microsoft.com/office/officeart/2005/8/layout/radial1"/>
    <dgm:cxn modelId="{CAF54A27-54B6-44EB-922E-B545B322EB4D}" srcId="{B3293F11-F135-477F-82C6-85874B02E59C}" destId="{3792C079-6473-408E-ACF2-A3826A3097DA}" srcOrd="3" destOrd="0" parTransId="{7AD06AAC-4099-4C42-B3F9-017FC1FA1C3C}" sibTransId="{57005F71-1BC3-4DEF-A999-8936C94F2DB7}"/>
    <dgm:cxn modelId="{31E39C9E-0BA4-48CC-8E7E-DED4C8599F10}" type="presOf" srcId="{1B0E3B2C-8A12-4B30-8440-406B06D5ED89}" destId="{4DCEB36A-5A0A-498D-90AF-2C7B1F4F5B69}" srcOrd="1" destOrd="0" presId="urn:microsoft.com/office/officeart/2005/8/layout/radial1"/>
    <dgm:cxn modelId="{366EDB23-528D-4FD2-A692-6645DBD03DDE}" type="presOf" srcId="{094990C6-FE1A-432A-AB3B-307F51452F20}" destId="{A47FA581-0E75-4DC1-AAC9-E618B39FAE37}" srcOrd="0" destOrd="0" presId="urn:microsoft.com/office/officeart/2005/8/layout/radial1"/>
    <dgm:cxn modelId="{3862E07C-597E-4B18-B423-0A9E8B62D562}" srcId="{B3293F11-F135-477F-82C6-85874B02E59C}" destId="{71FD54B4-6E21-4F1A-8B7D-312EFD28A201}" srcOrd="2" destOrd="0" parTransId="{1B0E3B2C-8A12-4B30-8440-406B06D5ED89}" sibTransId="{76C6EB1C-AE5B-46D9-9031-E0D65F275C98}"/>
    <dgm:cxn modelId="{CD226C75-B34C-4BD0-94D5-E0079CCF8BBF}" srcId="{B3293F11-F135-477F-82C6-85874B02E59C}" destId="{094990C6-FE1A-432A-AB3B-307F51452F20}" srcOrd="0" destOrd="0" parTransId="{0426CD86-2F7E-41B8-A7F3-2A14BA4BC930}" sibTransId="{767917BF-E5CF-427A-8812-EDE3DA2BC1C9}"/>
    <dgm:cxn modelId="{D68438E6-EE22-4566-829D-A794BC438F74}" srcId="{B3293F11-F135-477F-82C6-85874B02E59C}" destId="{37D27977-5B9A-4B54-AF77-FD32E4F7AA1E}" srcOrd="5" destOrd="0" parTransId="{9A94DB12-798F-4EAB-B520-86AC59BBA0B7}" sibTransId="{0834E0AB-8ED7-40DC-89B8-E5825C1E412F}"/>
    <dgm:cxn modelId="{83A9E38A-004E-4E9B-8C72-06D90A7E7C8B}" type="presOf" srcId="{70130683-7D40-4106-902A-5196B1618195}" destId="{D44A31E2-9E9E-4181-B5C7-DDA92063AE26}" srcOrd="1" destOrd="0" presId="urn:microsoft.com/office/officeart/2005/8/layout/radial1"/>
    <dgm:cxn modelId="{72EA86FC-8F3A-4E05-BEBE-48F279087BCA}" srcId="{B3293F11-F135-477F-82C6-85874B02E59C}" destId="{653125EE-63F5-4171-B1E7-238B02297FBD}" srcOrd="4" destOrd="0" parTransId="{70130683-7D40-4106-902A-5196B1618195}" sibTransId="{BDA79827-0425-4817-9906-8E174AC805CE}"/>
    <dgm:cxn modelId="{599E85A2-2525-49A5-A9B4-FCAE72783CF0}" type="presOf" srcId="{18187760-167B-4EF9-BE02-1F8597EB4143}" destId="{57B05DCF-7411-4AD4-85ED-5A6DA473D750}" srcOrd="1" destOrd="0" presId="urn:microsoft.com/office/officeart/2005/8/layout/radial1"/>
    <dgm:cxn modelId="{B871FCF4-4D50-43D3-9162-CE80C8E93D97}" type="presOf" srcId="{3792C079-6473-408E-ACF2-A3826A3097DA}" destId="{4F778772-6639-4A13-8EBF-8F4A70B4ADE8}" srcOrd="0" destOrd="0" presId="urn:microsoft.com/office/officeart/2005/8/layout/radial1"/>
    <dgm:cxn modelId="{B870FA9A-1512-459E-AAF6-3192658AD33F}" type="presOf" srcId="{653125EE-63F5-4171-B1E7-238B02297FBD}" destId="{04331529-B055-4F4B-A223-CABAF7CC2846}" srcOrd="0" destOrd="0" presId="urn:microsoft.com/office/officeart/2005/8/layout/radial1"/>
    <dgm:cxn modelId="{C5C2E71E-BEED-41A4-B925-858E32A653AD}" type="presOf" srcId="{1B0E3B2C-8A12-4B30-8440-406B06D5ED89}" destId="{5B91F82B-9F5E-4099-B008-B420186DB20C}" srcOrd="0" destOrd="0" presId="urn:microsoft.com/office/officeart/2005/8/layout/radial1"/>
    <dgm:cxn modelId="{C81B2ED8-C15A-4A2F-9C81-950E4CB1C1FF}" type="presOf" srcId="{C01D220A-BEB0-4D7A-BA51-3CE7C59070F9}" destId="{0938C161-9721-45EF-B69D-9A2E39C072CB}" srcOrd="0" destOrd="0" presId="urn:microsoft.com/office/officeart/2005/8/layout/radial1"/>
    <dgm:cxn modelId="{5A3F59BD-5F3D-40FA-828C-BE23DDCEAB65}" type="presParOf" srcId="{DAB90E97-DE31-4027-90A8-704AE0513A2B}" destId="{A7BF4B8E-A71B-4F70-B0ED-D918A2E32D64}" srcOrd="0" destOrd="0" presId="urn:microsoft.com/office/officeart/2005/8/layout/radial1"/>
    <dgm:cxn modelId="{250045DC-D7AF-47EA-B69D-5E757E6919EF}" type="presParOf" srcId="{DAB90E97-DE31-4027-90A8-704AE0513A2B}" destId="{E4B2FF4F-80C7-4B65-9649-328D414375C8}" srcOrd="1" destOrd="0" presId="urn:microsoft.com/office/officeart/2005/8/layout/radial1"/>
    <dgm:cxn modelId="{50D4EBA9-4EEA-4980-98BE-0898CA51EE66}" type="presParOf" srcId="{E4B2FF4F-80C7-4B65-9649-328D414375C8}" destId="{D771EFE1-6152-434A-919C-0763650A3203}" srcOrd="0" destOrd="0" presId="urn:microsoft.com/office/officeart/2005/8/layout/radial1"/>
    <dgm:cxn modelId="{FAAA6E54-BB12-443D-B144-521876045BA7}" type="presParOf" srcId="{DAB90E97-DE31-4027-90A8-704AE0513A2B}" destId="{A47FA581-0E75-4DC1-AAC9-E618B39FAE37}" srcOrd="2" destOrd="0" presId="urn:microsoft.com/office/officeart/2005/8/layout/radial1"/>
    <dgm:cxn modelId="{131D6AC4-D0D8-44A5-8770-CC8E8D6C58F5}" type="presParOf" srcId="{DAB90E97-DE31-4027-90A8-704AE0513A2B}" destId="{0B173597-6B65-4008-86AC-4A62CADD6B15}" srcOrd="3" destOrd="0" presId="urn:microsoft.com/office/officeart/2005/8/layout/radial1"/>
    <dgm:cxn modelId="{B3AA199F-CE3C-4BEF-990D-1AEE2D32E6F0}" type="presParOf" srcId="{0B173597-6B65-4008-86AC-4A62CADD6B15}" destId="{57B05DCF-7411-4AD4-85ED-5A6DA473D750}" srcOrd="0" destOrd="0" presId="urn:microsoft.com/office/officeart/2005/8/layout/radial1"/>
    <dgm:cxn modelId="{53EEA815-8822-4060-9D8F-637BC5B03B4D}" type="presParOf" srcId="{DAB90E97-DE31-4027-90A8-704AE0513A2B}" destId="{0938C161-9721-45EF-B69D-9A2E39C072CB}" srcOrd="4" destOrd="0" presId="urn:microsoft.com/office/officeart/2005/8/layout/radial1"/>
    <dgm:cxn modelId="{CD54698D-7D3F-4A06-82F9-9CCB6C8760D4}" type="presParOf" srcId="{DAB90E97-DE31-4027-90A8-704AE0513A2B}" destId="{5B91F82B-9F5E-4099-B008-B420186DB20C}" srcOrd="5" destOrd="0" presId="urn:microsoft.com/office/officeart/2005/8/layout/radial1"/>
    <dgm:cxn modelId="{D575A226-0519-429D-ACF4-F111A493310E}" type="presParOf" srcId="{5B91F82B-9F5E-4099-B008-B420186DB20C}" destId="{4DCEB36A-5A0A-498D-90AF-2C7B1F4F5B69}" srcOrd="0" destOrd="0" presId="urn:microsoft.com/office/officeart/2005/8/layout/radial1"/>
    <dgm:cxn modelId="{DDB838CE-61ED-4415-A436-7D07285ACF98}" type="presParOf" srcId="{DAB90E97-DE31-4027-90A8-704AE0513A2B}" destId="{2FAEEE8E-D145-4878-A4EC-1D442178639E}" srcOrd="6" destOrd="0" presId="urn:microsoft.com/office/officeart/2005/8/layout/radial1"/>
    <dgm:cxn modelId="{1E813E94-9943-4B97-8F5D-C092435CEBF3}" type="presParOf" srcId="{DAB90E97-DE31-4027-90A8-704AE0513A2B}" destId="{ACDB794F-D5AA-4464-A9BA-10902BF70E39}" srcOrd="7" destOrd="0" presId="urn:microsoft.com/office/officeart/2005/8/layout/radial1"/>
    <dgm:cxn modelId="{502FB9DF-5885-425D-82E5-CAE1D7497636}" type="presParOf" srcId="{ACDB794F-D5AA-4464-A9BA-10902BF70E39}" destId="{7E6842B9-57BF-4ED2-B0D7-1CC29CF69D5E}" srcOrd="0" destOrd="0" presId="urn:microsoft.com/office/officeart/2005/8/layout/radial1"/>
    <dgm:cxn modelId="{3A23C142-77C2-4213-A0E5-A85838C8589F}" type="presParOf" srcId="{DAB90E97-DE31-4027-90A8-704AE0513A2B}" destId="{4F778772-6639-4A13-8EBF-8F4A70B4ADE8}" srcOrd="8" destOrd="0" presId="urn:microsoft.com/office/officeart/2005/8/layout/radial1"/>
    <dgm:cxn modelId="{9CB821AD-AA54-4309-A424-ED55647DC413}" type="presParOf" srcId="{DAB90E97-DE31-4027-90A8-704AE0513A2B}" destId="{32F5A4FC-BA6C-452A-BB27-C94F128FC0D0}" srcOrd="9" destOrd="0" presId="urn:microsoft.com/office/officeart/2005/8/layout/radial1"/>
    <dgm:cxn modelId="{F2528151-305F-48ED-9A40-A86BA5C122AF}" type="presParOf" srcId="{32F5A4FC-BA6C-452A-BB27-C94F128FC0D0}" destId="{D44A31E2-9E9E-4181-B5C7-DDA92063AE26}" srcOrd="0" destOrd="0" presId="urn:microsoft.com/office/officeart/2005/8/layout/radial1"/>
    <dgm:cxn modelId="{1F9DFB70-9490-4071-B5AF-3BA2ABC5CBFA}" type="presParOf" srcId="{DAB90E97-DE31-4027-90A8-704AE0513A2B}" destId="{04331529-B055-4F4B-A223-CABAF7CC2846}" srcOrd="10" destOrd="0" presId="urn:microsoft.com/office/officeart/2005/8/layout/radial1"/>
    <dgm:cxn modelId="{1BA3F6B2-4695-49A2-BE33-3B6253B44E49}" type="presParOf" srcId="{DAB90E97-DE31-4027-90A8-704AE0513A2B}" destId="{646D6290-BD1E-4172-9F98-32159EE87E0A}" srcOrd="11" destOrd="0" presId="urn:microsoft.com/office/officeart/2005/8/layout/radial1"/>
    <dgm:cxn modelId="{5D27220E-6522-462D-889E-1DE76BA60F88}" type="presParOf" srcId="{646D6290-BD1E-4172-9F98-32159EE87E0A}" destId="{BF319BCE-24E6-482B-9972-AE06E6A7DAF9}" srcOrd="0" destOrd="0" presId="urn:microsoft.com/office/officeart/2005/8/layout/radial1"/>
    <dgm:cxn modelId="{B07CDB58-1B4B-4AFD-AE85-FBEA5EAD1596}" type="presParOf" srcId="{DAB90E97-DE31-4027-90A8-704AE0513A2B}" destId="{8613AEE0-C073-4243-8DC1-6A32B184E75D}" srcOrd="12" destOrd="0" presId="urn:microsoft.com/office/officeart/2005/8/layout/radial1"/>
  </dgm:cxnLst>
  <dgm:bg>
    <a:blipFill>
      <a:blip xmlns:r="http://schemas.openxmlformats.org/officeDocument/2006/relationships" r:embed="rId7"/>
      <a:tile tx="0" ty="0" sx="100000" sy="100000" flip="none" algn="tl"/>
    </a:blip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C114B-A048-4A34-8010-3BE4BF543EBE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81AC4-A77D-4681-88C4-0A9FC5E294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1AC4-A77D-4681-88C4-0A9FC5E2947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4.jpeg"/><Relationship Id="rId7" Type="http://schemas.openxmlformats.org/officeDocument/2006/relationships/image" Target="../media/image2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11.jpeg"/><Relationship Id="rId4" Type="http://schemas.openxmlformats.org/officeDocument/2006/relationships/image" Target="../media/image23.jpeg"/><Relationship Id="rId9" Type="http://schemas.openxmlformats.org/officeDocument/2006/relationships/image" Target="../media/image2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3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4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0.jpeg"/><Relationship Id="rId4" Type="http://schemas.openxmlformats.org/officeDocument/2006/relationships/image" Target="../media/image4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1.jpeg"/><Relationship Id="rId7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9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5.jpeg"/><Relationship Id="rId7" Type="http://schemas.openxmlformats.org/officeDocument/2006/relationships/image" Target="../media/image2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3.jpeg"/><Relationship Id="rId4" Type="http://schemas.openxmlformats.org/officeDocument/2006/relationships/image" Target="../media/image19.jpeg"/><Relationship Id="rId9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>
            <a:alpha val="9764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se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457200"/>
            <a:ext cx="1676400" cy="32766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" name="Picture 3" descr="dse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33400"/>
            <a:ext cx="1905000" cy="3581400"/>
          </a:xfrm>
          <a:prstGeom prst="rect">
            <a:avLst/>
          </a:prstGeom>
          <a:ln w="57150">
            <a:solidFill>
              <a:srgbClr val="3FAF21"/>
            </a:solidFill>
          </a:ln>
        </p:spPr>
      </p:pic>
      <p:pic>
        <p:nvPicPr>
          <p:cNvPr id="6" name="Picture 5" descr="xza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457200"/>
            <a:ext cx="5105400" cy="40386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00CC00"/>
            </a:solidFill>
          </a:ln>
        </p:spPr>
      </p:pic>
      <p:sp>
        <p:nvSpPr>
          <p:cNvPr id="7" name="Horizontal Scroll 6"/>
          <p:cNvSpPr/>
          <p:nvPr/>
        </p:nvSpPr>
        <p:spPr>
          <a:xfrm>
            <a:off x="2819400" y="4800600"/>
            <a:ext cx="4191000" cy="1905000"/>
          </a:xfrm>
          <a:prstGeom prst="horizontalScroll">
            <a:avLst/>
          </a:prstGeom>
          <a:solidFill>
            <a:srgbClr val="00CC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xz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1143000"/>
            <a:ext cx="2971800" cy="1981200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  <p:sp>
        <p:nvSpPr>
          <p:cNvPr id="18" name="Flowchart: Punched Tape 17"/>
          <p:cNvSpPr/>
          <p:nvPr/>
        </p:nvSpPr>
        <p:spPr>
          <a:xfrm>
            <a:off x="1066800" y="3352800"/>
            <a:ext cx="2057400" cy="533400"/>
          </a:xfrm>
          <a:prstGeom prst="flowChartPunchedTape">
            <a:avLst/>
          </a:prstGeom>
          <a:blipFill>
            <a:blip r:embed="rId4"/>
            <a:tile tx="0" ty="0" sx="100000" sy="100000" flip="none" algn="tl"/>
          </a:blip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ছোট মাছ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Wave 18"/>
          <p:cNvSpPr/>
          <p:nvPr/>
        </p:nvSpPr>
        <p:spPr>
          <a:xfrm>
            <a:off x="5410200" y="3276600"/>
            <a:ext cx="1676400" cy="533400"/>
          </a:xfrm>
          <a:prstGeom prst="wave">
            <a:avLst>
              <a:gd name="adj1" fmla="val 12500"/>
              <a:gd name="adj2" fmla="val 0"/>
            </a:avLst>
          </a:prstGeom>
          <a:blipFill>
            <a:blip r:embed="rId4"/>
            <a:tile tx="0" ty="0" sx="100000" sy="100000" flip="none" algn="tl"/>
          </a:blip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বড় মাছ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Wave 19"/>
          <p:cNvSpPr/>
          <p:nvPr/>
        </p:nvSpPr>
        <p:spPr>
          <a:xfrm>
            <a:off x="1524000" y="6324600"/>
            <a:ext cx="1752600" cy="533400"/>
          </a:xfrm>
          <a:prstGeom prst="wave">
            <a:avLst>
              <a:gd name="adj1" fmla="val 12500"/>
              <a:gd name="adj2" fmla="val -3211"/>
            </a:avLst>
          </a:prstGeom>
          <a:blipFill>
            <a:blip r:embed="rId5"/>
            <a:tile tx="0" ty="0" sx="100000" sy="100000" flip="none" algn="tl"/>
          </a:blip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শাক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Horizontal Scroll 22"/>
          <p:cNvSpPr/>
          <p:nvPr/>
        </p:nvSpPr>
        <p:spPr>
          <a:xfrm>
            <a:off x="1524000" y="0"/>
            <a:ext cx="5867400" cy="990600"/>
          </a:xfrm>
          <a:prstGeom prst="horizontalScroll">
            <a:avLst/>
          </a:prstGeom>
          <a:solidFill>
            <a:srgbClr val="B939D3"/>
          </a:solidFill>
          <a:ln w="76200">
            <a:solidFill>
              <a:srgbClr val="3FA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bn-BD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ভিটামিন এ জাতীয় খাবার </a:t>
            </a:r>
            <a:endParaRPr lang="en-US" sz="5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Horizontal Scroll 23"/>
          <p:cNvSpPr/>
          <p:nvPr/>
        </p:nvSpPr>
        <p:spPr>
          <a:xfrm>
            <a:off x="5410200" y="6172200"/>
            <a:ext cx="2133600" cy="685800"/>
          </a:xfrm>
          <a:prstGeom prst="horizontalScroll">
            <a:avLst/>
          </a:prstGeom>
          <a:blipFill>
            <a:blip r:embed="rId6"/>
            <a:tile tx="0" ty="0" sx="100000" sy="100000" flip="none" algn="tl"/>
          </a:blip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হলুদ ফল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 descr="zasindex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400" y="3962400"/>
            <a:ext cx="2971800" cy="2133600"/>
          </a:xfrm>
          <a:prstGeom prst="rect">
            <a:avLst/>
          </a:prstGeom>
          <a:ln w="76200">
            <a:solidFill>
              <a:srgbClr val="3FAF21"/>
            </a:solidFill>
          </a:ln>
        </p:spPr>
      </p:pic>
      <p:pic>
        <p:nvPicPr>
          <p:cNvPr id="14" name="Picture 13" descr="vcximages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6800" y="3886200"/>
            <a:ext cx="3048000" cy="2209800"/>
          </a:xfrm>
          <a:prstGeom prst="rect">
            <a:avLst/>
          </a:prstGeom>
          <a:ln w="57150">
            <a:solidFill>
              <a:srgbClr val="FFFF00"/>
            </a:solidFill>
          </a:ln>
        </p:spPr>
      </p:pic>
      <p:pic>
        <p:nvPicPr>
          <p:cNvPr id="12" name="Picture 11" descr="imlkages.jpg"/>
          <p:cNvPicPr>
            <a:picLocks noChangeAspect="1"/>
          </p:cNvPicPr>
          <p:nvPr/>
        </p:nvPicPr>
        <p:blipFill>
          <a:blip r:embed="rId9"/>
          <a:srcRect b="11533"/>
          <a:stretch>
            <a:fillRect/>
          </a:stretch>
        </p:blipFill>
        <p:spPr>
          <a:xfrm>
            <a:off x="1022838" y="990600"/>
            <a:ext cx="2939562" cy="2209800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titled-9 copy_4894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228600"/>
            <a:ext cx="3276600" cy="4724400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  <p:sp>
        <p:nvSpPr>
          <p:cNvPr id="7" name="Horizontal Scroll 6"/>
          <p:cNvSpPr/>
          <p:nvPr/>
        </p:nvSpPr>
        <p:spPr>
          <a:xfrm>
            <a:off x="685800" y="5105400"/>
            <a:ext cx="8153400" cy="1752600"/>
          </a:xfrm>
          <a:prstGeom prst="horizontalScroll">
            <a:avLst/>
          </a:prstGeom>
          <a:solidFill>
            <a:srgbClr val="92D050"/>
          </a:solidFill>
          <a:ln w="762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ভিটামিন এ এর অভাবে রাতকানা রোগ হয় ।</a:t>
            </a:r>
            <a:endParaRPr lang="en-US" sz="4400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asdf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04800"/>
            <a:ext cx="3276600" cy="4724400"/>
          </a:xfrm>
          <a:prstGeom prst="rect">
            <a:avLst/>
          </a:prstGeom>
          <a:ln w="57150">
            <a:solidFill>
              <a:srgbClr val="00CC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q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676400"/>
            <a:ext cx="2667000" cy="182880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3" name="Picture 2" descr="iertyu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1676400"/>
            <a:ext cx="2667000" cy="1828800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pic>
        <p:nvPicPr>
          <p:cNvPr id="4" name="Picture 3" descr="fdrindex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0200" y="4191000"/>
            <a:ext cx="2667000" cy="1905000"/>
          </a:xfrm>
          <a:prstGeom prst="rect">
            <a:avLst/>
          </a:prstGeom>
          <a:ln w="57150">
            <a:solidFill>
              <a:srgbClr val="0070C0"/>
            </a:solidFill>
          </a:ln>
        </p:spPr>
      </p:pic>
      <p:pic>
        <p:nvPicPr>
          <p:cNvPr id="5" name="Picture 4" descr="ilkimage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1600" y="4343400"/>
            <a:ext cx="2667000" cy="1828800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  <p:sp>
        <p:nvSpPr>
          <p:cNvPr id="8" name="Horizontal Scroll 7"/>
          <p:cNvSpPr/>
          <p:nvPr/>
        </p:nvSpPr>
        <p:spPr>
          <a:xfrm>
            <a:off x="1295400" y="0"/>
            <a:ext cx="6705600" cy="1371600"/>
          </a:xfrm>
          <a:prstGeom prst="horizontalScroll">
            <a:avLst/>
          </a:prstGeom>
          <a:solidFill>
            <a:srgbClr val="00B050"/>
          </a:solidFill>
          <a:ln w="76200">
            <a:solidFill>
              <a:srgbClr val="BE1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ভিটামিন ডি জাতীয় খাবার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Horizontal Scroll 9"/>
          <p:cNvSpPr/>
          <p:nvPr/>
        </p:nvSpPr>
        <p:spPr>
          <a:xfrm>
            <a:off x="1676400" y="3733800"/>
            <a:ext cx="1447800" cy="53340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ডিম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Horizontal Scroll 11"/>
          <p:cNvSpPr/>
          <p:nvPr/>
        </p:nvSpPr>
        <p:spPr>
          <a:xfrm>
            <a:off x="5791200" y="3657600"/>
            <a:ext cx="1828800" cy="457200"/>
          </a:xfrm>
          <a:prstGeom prst="horizontalScroll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পায়েশ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1905000" y="6324600"/>
            <a:ext cx="1524000" cy="533400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দুধ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Horizontal Scroll 15"/>
          <p:cNvSpPr/>
          <p:nvPr/>
        </p:nvSpPr>
        <p:spPr>
          <a:xfrm>
            <a:off x="5562600" y="6248400"/>
            <a:ext cx="2209800" cy="609600"/>
          </a:xfrm>
          <a:prstGeom prst="horizont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মাছের তেল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3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hysio69_1328898948_1-Cerebral_Palsy_Hel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905000"/>
            <a:ext cx="3581400" cy="4495800"/>
          </a:xfrm>
          <a:prstGeom prst="rect">
            <a:avLst/>
          </a:prstGeom>
          <a:ln w="76200">
            <a:solidFill>
              <a:srgbClr val="7030A0"/>
            </a:solidFill>
          </a:ln>
        </p:spPr>
      </p:pic>
      <p:pic>
        <p:nvPicPr>
          <p:cNvPr id="3" name="Picture 2" descr="untitled-2_8143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1905000"/>
            <a:ext cx="3581400" cy="4572000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sp>
        <p:nvSpPr>
          <p:cNvPr id="4" name="Horizontal Scroll 3"/>
          <p:cNvSpPr/>
          <p:nvPr/>
        </p:nvSpPr>
        <p:spPr>
          <a:xfrm>
            <a:off x="533400" y="457200"/>
            <a:ext cx="8153400" cy="1371600"/>
          </a:xfrm>
          <a:prstGeom prst="horizontalScroll">
            <a:avLst/>
          </a:prstGeom>
          <a:blipFill>
            <a:blip r:embed="rId5"/>
            <a:tile tx="0" ty="0" sx="100000" sy="100000" flip="none" algn="tl"/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ভিটামিনের ডি এর অভাবে রিকেট রোগ হয় ।</a:t>
            </a:r>
            <a:endParaRPr lang="en-US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bv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381000"/>
            <a:ext cx="3657600" cy="2971800"/>
          </a:xfrm>
          <a:prstGeom prst="rect">
            <a:avLst/>
          </a:prstGeom>
          <a:ln w="76200">
            <a:solidFill>
              <a:srgbClr val="CC6600"/>
            </a:solidFill>
          </a:ln>
        </p:spPr>
      </p:pic>
      <p:pic>
        <p:nvPicPr>
          <p:cNvPr id="3" name="Picture 2" descr="sawerinde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657600"/>
            <a:ext cx="3657600" cy="2971800"/>
          </a:xfrm>
          <a:prstGeom prst="rect">
            <a:avLst/>
          </a:prstGeom>
          <a:solidFill>
            <a:srgbClr val="92D050"/>
          </a:solidFill>
          <a:ln w="57150">
            <a:solidFill>
              <a:srgbClr val="CC6600"/>
            </a:solidFill>
          </a:ln>
        </p:spPr>
      </p:pic>
      <p:sp>
        <p:nvSpPr>
          <p:cNvPr id="5" name="Horizontal Scroll 4"/>
          <p:cNvSpPr/>
          <p:nvPr/>
        </p:nvSpPr>
        <p:spPr>
          <a:xfrm>
            <a:off x="4572000" y="4267200"/>
            <a:ext cx="4114800" cy="1143000"/>
          </a:xfrm>
          <a:prstGeom prst="horizontalScroll">
            <a:avLst/>
          </a:prstGeom>
          <a:solidFill>
            <a:srgbClr val="92D050"/>
          </a:solidFill>
          <a:ln w="762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সবুজ  শাক সবজী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iup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381000"/>
            <a:ext cx="3733800" cy="3124199"/>
          </a:xfrm>
          <a:prstGeom prst="rect">
            <a:avLst/>
          </a:prstGeom>
          <a:ln w="38100">
            <a:solidFill>
              <a:srgbClr val="CC66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cxza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28600"/>
            <a:ext cx="3505200" cy="2438400"/>
          </a:xfrm>
          <a:prstGeom prst="rect">
            <a:avLst/>
          </a:prstGeom>
          <a:ln w="76200">
            <a:solidFill>
              <a:srgbClr val="3FAF21"/>
            </a:solidFill>
          </a:ln>
        </p:spPr>
      </p:pic>
      <p:pic>
        <p:nvPicPr>
          <p:cNvPr id="4" name="Picture 3" descr="igfrtnd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0" y="228600"/>
            <a:ext cx="3429000" cy="2438400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sp>
        <p:nvSpPr>
          <p:cNvPr id="5" name="Horizontal Scroll 4"/>
          <p:cNvSpPr/>
          <p:nvPr/>
        </p:nvSpPr>
        <p:spPr>
          <a:xfrm>
            <a:off x="1371600" y="2971800"/>
            <a:ext cx="2133600" cy="609600"/>
          </a:xfrm>
          <a:prstGeom prst="horizontalScroll">
            <a:avLst/>
          </a:prstGeom>
          <a:solidFill>
            <a:srgbClr val="92D05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বাঁধাকপি</a:t>
            </a:r>
            <a:endParaRPr lang="en-US" sz="36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5562600" y="2971800"/>
            <a:ext cx="2286000" cy="685800"/>
          </a:xfrm>
          <a:prstGeom prst="horizontalScroll">
            <a:avLst/>
          </a:prstGeom>
          <a:solidFill>
            <a:schemeClr val="accent2">
              <a:lumMod val="50000"/>
            </a:schemeClr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লেটুস পাতা</a:t>
            </a:r>
            <a:endParaRPr lang="en-US" sz="36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Horizontal Scroll 7"/>
          <p:cNvSpPr/>
          <p:nvPr/>
        </p:nvSpPr>
        <p:spPr>
          <a:xfrm>
            <a:off x="1447800" y="6324600"/>
            <a:ext cx="1828800" cy="533400"/>
          </a:xfrm>
          <a:prstGeom prst="horizontalScroll">
            <a:avLst/>
          </a:prstGeom>
          <a:solidFill>
            <a:srgbClr val="FFC000"/>
          </a:solidFill>
          <a:ln w="381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কলিজা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Horizontal Scroll 8"/>
          <p:cNvSpPr/>
          <p:nvPr/>
        </p:nvSpPr>
        <p:spPr>
          <a:xfrm>
            <a:off x="4876800" y="4800600"/>
            <a:ext cx="4038600" cy="685800"/>
          </a:xfrm>
          <a:prstGeom prst="horizontalScroll">
            <a:avLst/>
          </a:prstGeom>
          <a:solidFill>
            <a:srgbClr val="0066FF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ভিটামিন ই জাতীয় খাবার।</a:t>
            </a:r>
            <a:endParaRPr lang="en-US" sz="36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 descr="bvcx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3886200"/>
            <a:ext cx="3352800" cy="2286000"/>
          </a:xfrm>
          <a:prstGeom prst="rect">
            <a:avLst/>
          </a:prstGeom>
          <a:ln w="76200">
            <a:solidFill>
              <a:schemeClr val="accent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762000" y="5029200"/>
            <a:ext cx="7848600" cy="914400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ভিটামিন ই এর অভাবে রক্তশূন্যতা দেখা যায়। 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zasw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762000"/>
            <a:ext cx="3971925" cy="3505200"/>
          </a:xfrm>
          <a:prstGeom prst="rect">
            <a:avLst/>
          </a:prstGeom>
          <a:ln w="57150">
            <a:solidFill>
              <a:srgbClr val="00CC00"/>
            </a:solidFill>
          </a:ln>
        </p:spPr>
      </p:pic>
      <p:pic>
        <p:nvPicPr>
          <p:cNvPr id="5" name="Picture 4" descr="izaswqnd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838200"/>
            <a:ext cx="3962400" cy="3429000"/>
          </a:xfrm>
          <a:prstGeom prst="rect">
            <a:avLst/>
          </a:prstGeom>
          <a:ln w="57150">
            <a:solidFill>
              <a:srgbClr val="BE12B6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228600" y="152400"/>
          <a:ext cx="89154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val 2"/>
          <p:cNvSpPr/>
          <p:nvPr/>
        </p:nvSpPr>
        <p:spPr>
          <a:xfrm>
            <a:off x="3733800" y="4876800"/>
            <a:ext cx="1828800" cy="1981200"/>
          </a:xfrm>
          <a:prstGeom prst="ellipse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ভিটামিন ডি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019800" y="1447800"/>
            <a:ext cx="16002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ভিটামিন ডি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019800" y="3657600"/>
            <a:ext cx="1600200" cy="1981200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ভিটামিন   ই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810000" y="76200"/>
            <a:ext cx="1828800" cy="1905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ভিটামিন এ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600200" y="3733800"/>
            <a:ext cx="1828800" cy="1905000"/>
          </a:xfrm>
          <a:prstGeom prst="ellipse">
            <a:avLst/>
          </a:prstGeom>
          <a:blipFill>
            <a:blip r:embed="rId8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ভিটামিন এ 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600200" y="1066800"/>
            <a:ext cx="1752600" cy="1828800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ভিটামিন ই 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7BF4B8E-A71B-4F70-B0ED-D918A2E32D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A7BF4B8E-A71B-4F70-B0ED-D918A2E32D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B2FF4F-80C7-4B65-9649-328D414375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E4B2FF4F-80C7-4B65-9649-328D414375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47FA581-0E75-4DC1-AAC9-E618B39FAE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A47FA581-0E75-4DC1-AAC9-E618B39FAE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B173597-6B65-4008-86AC-4A62CADD6B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graphicEl>
                                              <a:dgm id="{0B173597-6B65-4008-86AC-4A62CADD6B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938C161-9721-45EF-B69D-9A2E39C072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">
                                            <p:graphicEl>
                                              <a:dgm id="{0938C161-9721-45EF-B69D-9A2E39C072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91F82B-9F5E-4099-B008-B420186DB2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">
                                            <p:graphicEl>
                                              <a:dgm id="{5B91F82B-9F5E-4099-B008-B420186DB2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FAEEE8E-D145-4878-A4EC-1D44217863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">
                                            <p:graphicEl>
                                              <a:dgm id="{2FAEEE8E-D145-4878-A4EC-1D44217863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DB794F-D5AA-4464-A9BA-10902BF70E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2">
                                            <p:graphicEl>
                                              <a:dgm id="{ACDB794F-D5AA-4464-A9BA-10902BF70E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F778772-6639-4A13-8EBF-8F4A70B4AD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">
                                            <p:graphicEl>
                                              <a:dgm id="{4F778772-6639-4A13-8EBF-8F4A70B4AD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F5A4FC-BA6C-452A-BB27-C94F128FC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">
                                            <p:graphicEl>
                                              <a:dgm id="{32F5A4FC-BA6C-452A-BB27-C94F128FC0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4331529-B055-4F4B-A223-CABAF7CC28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graphicEl>
                                              <a:dgm id="{04331529-B055-4F4B-A223-CABAF7CC28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6D6290-BD1E-4172-9F98-32159EE87E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">
                                            <p:graphicEl>
                                              <a:dgm id="{646D6290-BD1E-4172-9F98-32159EE87E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613AEE0-C073-4243-8DC1-6A32B184E7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2">
                                            <p:graphicEl>
                                              <a:dgm id="{8613AEE0-C073-4243-8DC1-6A32B184E7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33400" y="1066800"/>
            <a:ext cx="7848600" cy="2819400"/>
          </a:xfrm>
          <a:prstGeom prst="horizontalScroll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BE1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rgbClr val="CC6600"/>
                </a:solidFill>
                <a:latin typeface="NikoshBAN" pitchFamily="2" charset="0"/>
                <a:cs typeface="NikoshBAN" pitchFamily="2" charset="0"/>
              </a:rPr>
              <a:t>তোমাদের বইয়ের ২৩ পৃষ্ঠা খোল।</a:t>
            </a:r>
            <a:endParaRPr lang="en-US" sz="6000" dirty="0">
              <a:solidFill>
                <a:srgbClr val="CC66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dsaqindex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4114800"/>
            <a:ext cx="2895600" cy="2066925"/>
          </a:xfrm>
          <a:prstGeom prst="rect">
            <a:avLst/>
          </a:prstGeom>
          <a:ln w="76200">
            <a:noFill/>
          </a:ln>
        </p:spPr>
      </p:pic>
      <p:pic>
        <p:nvPicPr>
          <p:cNvPr id="5" name="Picture 4" descr="zas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0" y="0"/>
            <a:ext cx="264795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057400" y="762000"/>
            <a:ext cx="5181600" cy="1752600"/>
          </a:xfrm>
          <a:prstGeom prst="horizontalScroll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9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2895600"/>
            <a:ext cx="7391400" cy="26670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B939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 টি দলে ভাগ হয়ে যাও</a:t>
            </a:r>
          </a:p>
          <a:p>
            <a:pPr algn="ctr"/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১।(ক+খ+গ)দল ভিটামিন এ ,ভিটামিন ডি,ভিটামিন ই এর উৎস লিখ।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bvfr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9975" y="838200"/>
            <a:ext cx="1571625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381000"/>
            <a:ext cx="6629400" cy="1569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9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438400"/>
            <a:ext cx="7924800" cy="3785652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জান্নাতুল ফেরদৌস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নিজপাড়া সরকারী প্রাথমিক বিদ্যালয়।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bvgt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9000" y="2514600"/>
            <a:ext cx="16002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524000" y="0"/>
            <a:ext cx="6019800" cy="1219200"/>
          </a:xfrm>
          <a:prstGeom prst="horizontalScroll">
            <a:avLst/>
          </a:prstGeom>
          <a:solidFill>
            <a:srgbClr val="BE12B6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বাম ডান মিল কর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1828800"/>
          <a:ext cx="6096000" cy="3352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bn-BD" sz="6000" dirty="0" smtClean="0">
                          <a:solidFill>
                            <a:srgbClr val="002060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বাম</a:t>
                      </a:r>
                      <a:endParaRPr lang="en-US" sz="6000" dirty="0">
                        <a:solidFill>
                          <a:srgbClr val="00206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6000" dirty="0" smtClean="0">
                          <a:solidFill>
                            <a:srgbClr val="002060"/>
                          </a:solidFill>
                          <a:latin typeface="NikoshBAN" pitchFamily="2" charset="0"/>
                          <a:cs typeface="NikoshBAN" pitchFamily="2" charset="0"/>
                        </a:rPr>
                        <a:t>ডান</a:t>
                      </a:r>
                      <a:endParaRPr lang="en-US" sz="6000" dirty="0">
                        <a:solidFill>
                          <a:srgbClr val="00206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4800" dirty="0" smtClean="0">
                          <a:latin typeface="NikoshBAN" pitchFamily="2" charset="0"/>
                          <a:cs typeface="NikoshBAN" pitchFamily="2" charset="0"/>
                        </a:rPr>
                        <a:t>ভিটামিন</a:t>
                      </a:r>
                      <a:r>
                        <a:rPr lang="bn-BD" sz="4800" baseline="0" dirty="0" smtClean="0">
                          <a:latin typeface="NikoshBAN" pitchFamily="2" charset="0"/>
                          <a:cs typeface="NikoshBAN" pitchFamily="2" charset="0"/>
                        </a:rPr>
                        <a:t> এ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4400" dirty="0" smtClean="0">
                          <a:latin typeface="NikoshBAN" pitchFamily="2" charset="0"/>
                          <a:cs typeface="NikoshBAN" pitchFamily="2" charset="0"/>
                        </a:rPr>
                        <a:t>রিকেট।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4400" dirty="0" smtClean="0">
                          <a:latin typeface="NikoshBAN" pitchFamily="2" charset="0"/>
                          <a:cs typeface="NikoshBAN" pitchFamily="2" charset="0"/>
                        </a:rPr>
                        <a:t>ভিটামিন</a:t>
                      </a:r>
                      <a:r>
                        <a:rPr lang="bn-BD" sz="4400" baseline="0" dirty="0" smtClean="0">
                          <a:latin typeface="NikoshBAN" pitchFamily="2" charset="0"/>
                          <a:cs typeface="NikoshBAN" pitchFamily="2" charset="0"/>
                        </a:rPr>
                        <a:t> ডি</a:t>
                      </a:r>
                      <a:endParaRPr lang="en-US" sz="4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4400" dirty="0" smtClean="0">
                          <a:latin typeface="NikoshBAN" pitchFamily="2" charset="0"/>
                          <a:cs typeface="NikoshBAN" pitchFamily="2" charset="0"/>
                        </a:rPr>
                        <a:t>রক্তশূন্যতা।</a:t>
                      </a:r>
                      <a:endParaRPr lang="en-US" sz="4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4400" dirty="0" smtClean="0">
                          <a:latin typeface="NikoshBAN" pitchFamily="2" charset="0"/>
                          <a:cs typeface="NikoshBAN" pitchFamily="2" charset="0"/>
                        </a:rPr>
                        <a:t>ভিটামিন</a:t>
                      </a:r>
                      <a:r>
                        <a:rPr lang="bn-BD" sz="4400" baseline="0" dirty="0" smtClean="0">
                          <a:latin typeface="NikoshBAN" pitchFamily="2" charset="0"/>
                          <a:cs typeface="NikoshBAN" pitchFamily="2" charset="0"/>
                        </a:rPr>
                        <a:t> ই</a:t>
                      </a:r>
                      <a:endParaRPr lang="en-US" sz="4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4400" dirty="0" smtClean="0">
                          <a:latin typeface="NikoshBAN" pitchFamily="2" charset="0"/>
                          <a:cs typeface="NikoshBAN" pitchFamily="2" charset="0"/>
                        </a:rPr>
                        <a:t>রাতকানা।</a:t>
                      </a:r>
                      <a:endParaRPr lang="en-US" sz="4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16200000" flipH="1">
            <a:off x="3429000" y="3581400"/>
            <a:ext cx="1295400" cy="8382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581400" y="3352800"/>
            <a:ext cx="990600" cy="5334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429000" y="4038600"/>
            <a:ext cx="1066800" cy="762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066800" y="0"/>
            <a:ext cx="6324600" cy="2133600"/>
          </a:xfrm>
          <a:prstGeom prst="horizontalScroll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শূন্যস্থান পূরণ কর।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209800"/>
            <a:ext cx="7924800" cy="38100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১। রাতকানা রোগ হয়-------------অভাবে।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২। রক্তশূন্যতা রোগ হয় ----------অভাবে। ৩।হাড় বেঁকে যাওয়া রোগ হয় ------------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অভাবে।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05400" y="2438400"/>
            <a:ext cx="1905000" cy="5334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ভিটামিন এ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29200" y="3276600"/>
            <a:ext cx="1905000" cy="3810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381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ভিটামিন ই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77000" y="4114800"/>
            <a:ext cx="1981200" cy="3810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ভিটামিন ডি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685800" y="0"/>
            <a:ext cx="7848600" cy="1676400"/>
          </a:xfrm>
          <a:prstGeom prst="horizontalScroll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সঠিক উওর খাতায় লিখ</a:t>
            </a:r>
            <a:endParaRPr lang="en-US" sz="8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4495800"/>
            <a:ext cx="7620000" cy="1938992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 w="76200">
            <a:solidFill>
              <a:srgbClr val="3366FF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২।ভিটামিন  কত প্রকার?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১।৪ প্রকার                          ২।৬ প্রকার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৩।৮ প্রকার                          ৪।১০ প্রকার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200" y="2133600"/>
            <a:ext cx="7620000" cy="1938992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১।কোন খাবারে ভিটামিন এ আছে?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১।লেবু                               ২।ডিম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৩।দুধ                                 ৪।শাক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914400" y="3429000"/>
            <a:ext cx="3810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715000" y="5105400"/>
            <a:ext cx="4572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3" grpId="0" animBg="1"/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828800" y="609600"/>
            <a:ext cx="4724400" cy="1828800"/>
          </a:xfrm>
          <a:prstGeom prst="horizontalScroll">
            <a:avLst/>
          </a:prstGeom>
          <a:solidFill>
            <a:srgbClr val="0066FF"/>
          </a:solidFill>
          <a:ln w="762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sz="9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819400"/>
            <a:ext cx="8610600" cy="2362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১।ভিটামিন কি?</a:t>
            </a:r>
          </a:p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২।ভিটামিন কত প্রকার? </a:t>
            </a:r>
          </a:p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৩।ভিটামিন ডি এর অভাবে কি রোগ হয়? </a:t>
            </a:r>
          </a:p>
        </p:txBody>
      </p:sp>
      <p:pic>
        <p:nvPicPr>
          <p:cNvPr id="5" name="Picture 4" descr="imzasd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600" y="685800"/>
            <a:ext cx="2247900" cy="2028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2209800" y="4495800"/>
            <a:ext cx="4267200" cy="2514600"/>
          </a:xfrm>
          <a:prstGeom prst="horizontalScroll">
            <a:avLst/>
          </a:prstGeom>
          <a:solidFill>
            <a:srgbClr val="00CC00"/>
          </a:solidFill>
          <a:ln w="762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index.jpgzas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533400"/>
            <a:ext cx="5257800" cy="3962400"/>
          </a:xfrm>
          <a:prstGeom prst="rect">
            <a:avLst/>
          </a:prstGeom>
          <a:solidFill>
            <a:srgbClr val="00CC00"/>
          </a:solidFill>
          <a:ln w="76200">
            <a:solidFill>
              <a:srgbClr val="CC6600"/>
            </a:solidFill>
          </a:ln>
        </p:spPr>
      </p:pic>
      <p:pic>
        <p:nvPicPr>
          <p:cNvPr id="7" name="Picture 6" descr="indaswe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600" y="228600"/>
            <a:ext cx="21336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438400" y="381000"/>
            <a:ext cx="4800600" cy="1295400"/>
          </a:xfrm>
          <a:prstGeom prst="horizontalScroll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7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2057400"/>
            <a:ext cx="7543800" cy="440120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3FAF21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শ্রেনীঃ ৩য়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বিষয়ঃপ্রাথমিক বিজ্ঞান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পাঠঃখাদ্য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পাঠের অংশঃখাদ্য উপাদান হিসাবে ভিটামিন।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40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মিনিট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তারিখঃ১৯-০১-২০১৫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81000"/>
            <a:ext cx="3657600" cy="1569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133601"/>
            <a:ext cx="8229600" cy="452431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১।ভিটামিন যুক্ত  খাবার সম্পর্কে বলতে পারবে।</a:t>
            </a:r>
          </a:p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২।কোন খাবারে কোন ভিটামিন আছে তা বলতে পারবে এবং অভাব জনিত রোগ সম্পর্কে বলতে পারবে।</a:t>
            </a:r>
          </a:p>
          <a:p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bgh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00" y="457200"/>
            <a:ext cx="2333625" cy="1600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28600"/>
            <a:ext cx="6248400" cy="92333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এসো আমরা কিছু ছবি দেখি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ftre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447800"/>
            <a:ext cx="4343400" cy="3581400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 w="57150">
            <a:solidFill>
              <a:srgbClr val="7030A0"/>
            </a:solidFill>
          </a:ln>
        </p:spPr>
      </p:pic>
      <p:pic>
        <p:nvPicPr>
          <p:cNvPr id="6" name="Picture 5" descr="iiupondex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0600" y="1371600"/>
            <a:ext cx="4343400" cy="3581400"/>
          </a:xfrm>
          <a:prstGeom prst="rect">
            <a:avLst/>
          </a:prstGeom>
          <a:ln w="57150">
            <a:solidFill>
              <a:srgbClr val="0070C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304800" y="5562600"/>
            <a:ext cx="4114800" cy="769441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ভিটামিন যুক্ত সবজি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9200" y="5486400"/>
            <a:ext cx="3886200" cy="830997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ভিটামিন যুক্ত ফল 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imzasdages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20000" y="152400"/>
            <a:ext cx="1319190" cy="962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457200" y="1981200"/>
            <a:ext cx="8382000" cy="2514600"/>
          </a:xfrm>
          <a:prstGeom prst="horizontalScroll">
            <a:avLst/>
          </a:prstGeom>
          <a:solidFill>
            <a:srgbClr val="FFFF00"/>
          </a:solidFill>
          <a:ln w="762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খাদ্য </a:t>
            </a:r>
            <a:r>
              <a:rPr lang="bn-BD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উপাদান হিসাবে ভিটামিন।</a:t>
            </a:r>
            <a:endParaRPr lang="en-US" sz="7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ivcdf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152400"/>
            <a:ext cx="3352800" cy="1781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trernde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533400"/>
            <a:ext cx="3962400" cy="3581400"/>
          </a:xfrm>
          <a:prstGeom prst="rect">
            <a:avLst/>
          </a:prstGeom>
          <a:ln w="57150">
            <a:solidFill>
              <a:srgbClr val="00CCFF"/>
            </a:solidFill>
          </a:ln>
        </p:spPr>
      </p:pic>
      <p:sp>
        <p:nvSpPr>
          <p:cNvPr id="4" name="Horizontal Scroll 3"/>
          <p:cNvSpPr/>
          <p:nvPr/>
        </p:nvSpPr>
        <p:spPr>
          <a:xfrm>
            <a:off x="685800" y="4419600"/>
            <a:ext cx="7467600" cy="2438400"/>
          </a:xfrm>
          <a:prstGeom prst="horizontalScroll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BE1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ভিটামিন হচ্ছে এক প্রকার খাদ্য উপাদান।</a:t>
            </a:r>
            <a:endParaRPr lang="en-US" sz="6000" dirty="0">
              <a:solidFill>
                <a:srgbClr val="0066F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ipoiu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457200"/>
            <a:ext cx="4191000" cy="3581400"/>
          </a:xfrm>
          <a:prstGeom prst="rect">
            <a:avLst/>
          </a:prstGeom>
          <a:ln w="57150">
            <a:solidFill>
              <a:srgbClr val="CC66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066800" y="0"/>
            <a:ext cx="6629400" cy="1828800"/>
          </a:xfrm>
          <a:prstGeom prst="horizontalScroll">
            <a:avLst/>
          </a:prstGeom>
          <a:blipFill>
            <a:blip r:embed="rId3"/>
            <a:tile tx="0" ty="0" sx="100000" sy="100000" flip="none" algn="tl"/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ভিটামিন ৬ প্রকার</a:t>
            </a:r>
            <a:endParaRPr lang="en-US" sz="8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2209800"/>
            <a:ext cx="5715000" cy="397031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১।ভিটামিন এ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২।ভিটামিন বি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৩।ভিটামিন ই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৪।ভিটামিন কে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৫।ভিটামিন বি কমপ্লেক্স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৬।ভিটামিন সি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838200" y="0"/>
            <a:ext cx="7086600" cy="914400"/>
          </a:xfrm>
          <a:prstGeom prst="flowChartPunchedTape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এসো আমরা আরও কিছু ছবি দেখি</a:t>
            </a:r>
            <a:endParaRPr lang="en-US" sz="4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kjiind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1066800"/>
            <a:ext cx="2286000" cy="2133600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 w="57150">
            <a:solidFill>
              <a:srgbClr val="0070C0"/>
            </a:solidFill>
          </a:ln>
        </p:spPr>
      </p:pic>
      <p:pic>
        <p:nvPicPr>
          <p:cNvPr id="8" name="Picture 7" descr="wq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0200" y="914400"/>
            <a:ext cx="2362200" cy="1905000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  <p:pic>
        <p:nvPicPr>
          <p:cNvPr id="9" name="Picture 8" descr="iasdfrndex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6800" y="3962400"/>
            <a:ext cx="2514600" cy="2133600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  <p:pic>
        <p:nvPicPr>
          <p:cNvPr id="10" name="Picture 9" descr="awqindex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34000" y="3657600"/>
            <a:ext cx="2590800" cy="2333625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 w="57150">
            <a:solidFill>
              <a:srgbClr val="0070C0"/>
            </a:solidFill>
          </a:ln>
        </p:spPr>
      </p:pic>
      <p:sp>
        <p:nvSpPr>
          <p:cNvPr id="13" name="Horizontal Scroll 12"/>
          <p:cNvSpPr/>
          <p:nvPr/>
        </p:nvSpPr>
        <p:spPr>
          <a:xfrm>
            <a:off x="1447800" y="3200400"/>
            <a:ext cx="1676400" cy="685800"/>
          </a:xfrm>
          <a:prstGeom prst="horizontalScroll">
            <a:avLst/>
          </a:prstGeom>
          <a:blipFill>
            <a:blip r:embed="rId9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দুধ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Horizontal Scroll 15"/>
          <p:cNvSpPr/>
          <p:nvPr/>
        </p:nvSpPr>
        <p:spPr>
          <a:xfrm>
            <a:off x="5562600" y="2971800"/>
            <a:ext cx="1981200" cy="609600"/>
          </a:xfrm>
          <a:prstGeom prst="horizontalScrol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ডিম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1371600" y="6324600"/>
            <a:ext cx="1600200" cy="533400"/>
          </a:xfrm>
          <a:prstGeom prst="horizontalScroll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মাখন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Horizontal Scroll 17"/>
          <p:cNvSpPr/>
          <p:nvPr/>
        </p:nvSpPr>
        <p:spPr>
          <a:xfrm>
            <a:off x="5791200" y="6019800"/>
            <a:ext cx="1981200" cy="838200"/>
          </a:xfrm>
          <a:prstGeom prst="horizontalScroll">
            <a:avLst/>
          </a:prstGeom>
          <a:blipFill>
            <a:blip r:embed="rId9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গাজর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341</Words>
  <Application>Microsoft Office PowerPoint</Application>
  <PresentationFormat>On-screen Show (4:3)</PresentationFormat>
  <Paragraphs>91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PC16</dc:creator>
  <cp:lastModifiedBy>PTI</cp:lastModifiedBy>
  <cp:revision>122</cp:revision>
  <dcterms:created xsi:type="dcterms:W3CDTF">2006-08-16T00:00:00Z</dcterms:created>
  <dcterms:modified xsi:type="dcterms:W3CDTF">2015-01-20T12:45:01Z</dcterms:modified>
</cp:coreProperties>
</file>